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73" r:id="rId14"/>
    <p:sldId id="267" r:id="rId15"/>
    <p:sldId id="268" r:id="rId16"/>
    <p:sldId id="269" r:id="rId17"/>
    <p:sldId id="270" r:id="rId18"/>
    <p:sldId id="272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66B6CB-14EF-44CB-B59A-70604B99A583}" v="1" dt="2026-04-10T12:47:28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USBURGER" userId="53717fb4-f89c-45ab-b79f-03f83d8ea5d1" providerId="ADAL" clId="{70EE82CC-366E-4F3C-9100-3E2577A79847}"/>
    <pc:docChg chg="modSld sldOrd">
      <pc:chgData name="ALEX MEUSBURGER" userId="53717fb4-f89c-45ab-b79f-03f83d8ea5d1" providerId="ADAL" clId="{70EE82CC-366E-4F3C-9100-3E2577A79847}" dt="2026-04-10T12:47:28.958" v="1"/>
      <pc:docMkLst>
        <pc:docMk/>
      </pc:docMkLst>
      <pc:sldChg chg="ord">
        <pc:chgData name="ALEX MEUSBURGER" userId="53717fb4-f89c-45ab-b79f-03f83d8ea5d1" providerId="ADAL" clId="{70EE82CC-366E-4F3C-9100-3E2577A79847}" dt="2026-04-10T12:47:28.958" v="1"/>
        <pc:sldMkLst>
          <pc:docMk/>
          <pc:sldMk cId="453089358" sldId="271"/>
        </pc:sldMkLst>
      </pc:sldChg>
    </pc:docChg>
  </pc:docChgLst>
  <pc:docChgLst>
    <pc:chgData name="IVO DOS SANTOS CARVALHO" userId="a730ae33-d30e-418b-8c8b-ed2b7f9d45fd" providerId="ADAL" clId="{C982B2AA-D0D7-4197-9830-372E660C84CD}"/>
    <pc:docChg chg="undo custSel addSld modSld">
      <pc:chgData name="IVO DOS SANTOS CARVALHO" userId="a730ae33-d30e-418b-8c8b-ed2b7f9d45fd" providerId="ADAL" clId="{C982B2AA-D0D7-4197-9830-372E660C84CD}" dt="2026-04-06T12:57:20.531" v="19" actId="1440"/>
      <pc:docMkLst>
        <pc:docMk/>
      </pc:docMkLst>
      <pc:sldChg chg="addSp delSp modSp new mod setBg">
        <pc:chgData name="IVO DOS SANTOS CARVALHO" userId="a730ae33-d30e-418b-8c8b-ed2b7f9d45fd" providerId="ADAL" clId="{C982B2AA-D0D7-4197-9830-372E660C84CD}" dt="2026-04-06T12:57:20.531" v="19" actId="1440"/>
        <pc:sldMkLst>
          <pc:docMk/>
          <pc:sldMk cId="570423139" sldId="273"/>
        </pc:sldMkLst>
        <pc:spChg chg="add mod">
          <ac:chgData name="IVO DOS SANTOS CARVALHO" userId="a730ae33-d30e-418b-8c8b-ed2b7f9d45fd" providerId="ADAL" clId="{C982B2AA-D0D7-4197-9830-372E660C84CD}" dt="2026-04-06T12:53:11.080" v="14" actId="1076"/>
          <ac:spMkLst>
            <pc:docMk/>
            <pc:sldMk cId="570423139" sldId="273"/>
            <ac:spMk id="5" creationId="{E238F5A6-5DA6-F587-21D7-370DFC1BD6AB}"/>
          </ac:spMkLst>
        </pc:spChg>
        <pc:grpChg chg="add del">
          <ac:chgData name="IVO DOS SANTOS CARVALHO" userId="a730ae33-d30e-418b-8c8b-ed2b7f9d45fd" providerId="ADAL" clId="{C982B2AA-D0D7-4197-9830-372E660C84CD}" dt="2026-04-06T12:52:52.433" v="10" actId="26606"/>
          <ac:grpSpMkLst>
            <pc:docMk/>
            <pc:sldMk cId="570423139" sldId="273"/>
            <ac:grpSpMk id="8" creationId="{63737881-458F-40AD-B72B-B57D267DC423}"/>
          </ac:grpSpMkLst>
        </pc:grpChg>
        <pc:picChg chg="add mod">
          <ac:chgData name="IVO DOS SANTOS CARVALHO" userId="a730ae33-d30e-418b-8c8b-ed2b7f9d45fd" providerId="ADAL" clId="{C982B2AA-D0D7-4197-9830-372E660C84CD}" dt="2026-04-06T12:53:00.289" v="12" actId="1076"/>
          <ac:picMkLst>
            <pc:docMk/>
            <pc:sldMk cId="570423139" sldId="273"/>
            <ac:picMk id="3" creationId="{943A4606-D20B-2F94-95AA-A804A78F50F0}"/>
          </ac:picMkLst>
        </pc:picChg>
        <pc:picChg chg="add mod">
          <ac:chgData name="IVO DOS SANTOS CARVALHO" userId="a730ae33-d30e-418b-8c8b-ed2b7f9d45fd" providerId="ADAL" clId="{C982B2AA-D0D7-4197-9830-372E660C84CD}" dt="2026-04-06T12:57:20.531" v="19" actId="1440"/>
          <ac:picMkLst>
            <pc:docMk/>
            <pc:sldMk cId="570423139" sldId="273"/>
            <ac:picMk id="7" creationId="{4822FAE2-C62E-A85F-4450-6C2AC861065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522B1-6AD3-4BC4-8C44-9ED2F6F3E480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B628D-A660-407C-A0C3-35216183798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946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B628D-A660-407C-A0C3-35216183798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360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BF0E79-A52F-3EA9-387F-646CF5AE5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E6C3B8-D38C-932E-A06F-9E5022EC44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73BC24-C369-F698-BD5B-659F7EC2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841F7A-8582-E3A0-C218-F9C1F1DC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F41B20-3A47-A9BB-8325-408C9F454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36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147D2-83EE-15B0-29A2-2F6C2FDD5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AF0DFF-CB54-D516-1CC4-67333BA6E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E1C00F-5517-6F30-DE42-793A063E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6288FB-3840-DBDC-F485-2A9651708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1540F5-0766-8F22-3365-1D5A3C34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437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EF1D8D-8473-3ED5-655B-71754A1AF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FEA184-C35F-59D6-C0CC-9F8D1ADB4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571475-6EFB-87EA-EF8D-4880796F4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F5073B-7919-6495-DC3A-E4C44E7CF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26C239-A4C1-D9FD-ED50-84392988E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68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DA9C7-AA5F-D820-E8F9-16595453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429908-009C-5A38-EDC4-4B99A3F83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67CAEE-C201-1628-9019-AEAE244B0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3C454F-822A-5576-555B-299D3B0A9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2FCF9F-A512-6C6A-0ADE-D83FF397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258354-7893-C598-4C4A-F945D9C65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30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1601A-0B4D-407F-A242-30E7475C4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E6BA57-6777-3ECF-6BCF-7A16E5508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BCC9C2F-D13A-5D41-F217-290B9F960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6AF6AA-A69C-9BD2-7B46-85E93D8AE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945F754-630A-3C19-A868-3EE174943D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83323D9-B310-0949-6E18-042551D39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64B799A-4C4B-2504-82CA-6A86F4B0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D3A14A-D3B1-3BE4-8736-3AA97C2BB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067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1AE0F-DA24-4654-79B6-CBFA5FF39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7D1A7B-10BD-E020-9AFE-8A59A7618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3C75A4-8CB1-F988-4C20-3CFAB3CB1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52C45C8-0F1C-326A-9D2C-DF3D625F2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18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3127D8-214F-0E40-1AA3-38CE4BB1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2956CA7-48CA-7283-DC70-4688E0FDF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63779C-37DA-0F4F-45BA-AD9ECF842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86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573CBE-2309-36D5-B3F6-1DE1A4FF7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0312E3-43C1-48A5-60DA-2D3C086AB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39E81D-B402-1540-6357-CDC941755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ABAB29B-D7A5-C839-2436-3201BF115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663959-58F8-6581-83D5-D40D8B0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97B60B-8DFE-FE05-D469-3340C232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264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E9953-51A3-FC53-F5F5-96A3F3A9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2BAE41A-F20D-2FFC-754C-CE076FB28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9FE4E3-FCA7-A1F0-9FD2-65FF6E31D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11EB97-AE89-AE01-3D3C-6078734D3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256B4E-A3BA-081C-E642-EE021979D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546DD2-EA40-F0D5-4D8F-2075E505D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953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45731-9CA0-D2B3-A3C4-4F75D068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9B157A-4709-9841-4A15-5B0AD6E8E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C62577-6FB0-68DA-6929-F5D9037B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E392A2-7FED-01FC-2812-E94C39ABA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4F0C43-1875-E740-1D5F-B63E33615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1262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D9E9D9-2115-3CE3-9F9F-DF195BB7D9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BCD5AB-3245-091C-5786-DAD9B06B1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9C724B-7324-E082-7031-BCA89C5AA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D1D5B3-8691-188F-5606-8E26BFC8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4E5EFC-446D-F904-79C8-3CFB2A451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993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9D1D0E-C0DF-F44F-E9AF-24F20A68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81502F-B731-A821-6C58-D59282BC6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3B703B-D953-DBE9-432F-46EF867910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D32E15-318A-44F4-9A24-15C0D461BE56}" type="datetimeFigureOut">
              <a:rPr lang="pt-BR" smtClean="0"/>
              <a:t>10/04/2026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3FDF7D-B602-15E7-18BB-00295E8E3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D2620-335D-E770-8302-FAB3667B9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6D4ECF-2971-43C2-ADC3-DF8DB68233E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03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r/pWeETf38KM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EF243D1-C1B1-26D8-5269-A7CE5DE5E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80"/>
            <a:ext cx="12223594" cy="684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76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6599313-EB75-82DC-DA59-DFA52142F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0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3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39BC46-70C9-C0EA-6C43-62BE0F11F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6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86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F62EB81-151B-B46F-5C90-81359DAA0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74" y="1312727"/>
            <a:ext cx="2828634" cy="289351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86C74F9-6284-9EDA-2F6D-6175EA1F1362}"/>
              </a:ext>
            </a:extLst>
          </p:cNvPr>
          <p:cNvSpPr txBox="1"/>
          <p:nvPr/>
        </p:nvSpPr>
        <p:spPr>
          <a:xfrm>
            <a:off x="3319836" y="366151"/>
            <a:ext cx="78954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i="0" u="none" strike="noStrike" baseline="0">
                <a:solidFill>
                  <a:srgbClr val="3D3CFB"/>
                </a:solidFill>
                <a:latin typeface="Poppins-Bold"/>
              </a:rPr>
              <a:t>QUADRO II: CALENDÁRIO DO ACOMPANHAMENTO DAS</a:t>
            </a:r>
          </a:p>
          <a:p>
            <a:pPr algn="ctr"/>
            <a:r>
              <a:rPr lang="pt-BR" sz="1800" b="1" i="0" u="none" strike="noStrike" baseline="0">
                <a:solidFill>
                  <a:srgbClr val="3D3CFB"/>
                </a:solidFill>
                <a:latin typeface="Poppins-Bold"/>
              </a:rPr>
              <a:t>CONDICIONALIDADES DE EDUCAÇÃO – EXERCÍCIO 2026</a:t>
            </a:r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9B68B5A-D07E-1AF9-93C8-CE70C5EEDA8E}"/>
              </a:ext>
            </a:extLst>
          </p:cNvPr>
          <p:cNvSpPr txBox="1"/>
          <p:nvPr/>
        </p:nvSpPr>
        <p:spPr>
          <a:xfrm>
            <a:off x="384516" y="6168683"/>
            <a:ext cx="11422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rgbClr val="0070C0"/>
                </a:solidFill>
              </a:rPr>
              <a:t>https://www.gov.br/mds/pt-br/acoes-e-programas/bolsa-familia/informes/2026/informe_bolsa_familia_n_105.pdf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4A930DA-660C-616D-1200-C2C884061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836" y="1103177"/>
            <a:ext cx="8322675" cy="297394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7498243-05D7-EB5F-A60D-2D225F3EC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561" y="4287768"/>
            <a:ext cx="8322675" cy="148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90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2BE0198-C689-88B2-8C50-045E128E942F}"/>
              </a:ext>
            </a:extLst>
          </p:cNvPr>
          <p:cNvSpPr txBox="1"/>
          <p:nvPr/>
        </p:nvSpPr>
        <p:spPr>
          <a:xfrm>
            <a:off x="932688" y="2274838"/>
            <a:ext cx="9582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/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8FCADB9-D669-CAB1-3BCC-1D9CC926E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0"/>
            <a:ext cx="11506200" cy="681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6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042D861-479F-18E2-F6E1-22B62DCD8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58" y="175823"/>
            <a:ext cx="11649767" cy="655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279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913C5F-92EE-3A02-DD89-6A122B261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50" y="140116"/>
            <a:ext cx="11262100" cy="657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1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B72FFC-7C21-2DCC-BDC6-56772F99D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89" y="390129"/>
            <a:ext cx="10922686" cy="628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50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8A1B0DE-C405-AED8-8477-341161D11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70" y="1"/>
            <a:ext cx="1171950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95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A99C44-2B9A-8777-8766-749DF6992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69" y="104375"/>
            <a:ext cx="11309672" cy="664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8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53DAB67-7D83-7402-DEB3-64DBC9D6C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11" y="0"/>
            <a:ext cx="11781063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89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6CA414C-22FE-CB80-DEF5-12B59A96E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52" y="94860"/>
            <a:ext cx="11367151" cy="658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64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3A4606-D20B-2F94-95AA-A804A78F5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780" y="493776"/>
            <a:ext cx="4723542" cy="47398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238F5A6-5DA6-F587-21D7-370DFC1BD6AB}"/>
              </a:ext>
            </a:extLst>
          </p:cNvPr>
          <p:cNvSpPr txBox="1"/>
          <p:nvPr/>
        </p:nvSpPr>
        <p:spPr>
          <a:xfrm>
            <a:off x="6750558" y="5535702"/>
            <a:ext cx="609447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u="sng" kern="10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https://forms.cloud.microsoft/r/pWeETf38KM</a:t>
            </a:r>
            <a:endParaRPr lang="pt-BR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822FAE2-C62E-A85F-4450-6C2AC8610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22" y="493776"/>
            <a:ext cx="5320885" cy="5930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0423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2349C1-EA3B-7DC5-53D8-91ECC4EFE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21" y="361949"/>
            <a:ext cx="11820557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47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C1EE0B-7667-1DD1-1BE1-3BE7393FE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12" y="237741"/>
            <a:ext cx="11384031" cy="624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22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4243E1-184D-9427-0D8E-137A280FF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22" y="0"/>
            <a:ext cx="11477546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82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83E5AAA-979B-85ED-72B0-C50DF2BE7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104382"/>
            <a:ext cx="11531740" cy="663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72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EFC8229-D086-A5EE-D031-446131B53A16}"/>
              </a:ext>
            </a:extLst>
          </p:cNvPr>
          <p:cNvSpPr txBox="1"/>
          <p:nvPr/>
        </p:nvSpPr>
        <p:spPr>
          <a:xfrm>
            <a:off x="530352" y="996428"/>
            <a:ext cx="10515600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i="0" u="none" strike="noStrike" baseline="0">
                <a:solidFill>
                  <a:srgbClr val="3C3CFA"/>
                </a:solidFill>
                <a:latin typeface="Poppins" panose="00000500000000000000" pitchFamily="2" charset="0"/>
              </a:rPr>
              <a:t>Informes Bolsa Família </a:t>
            </a:r>
          </a:p>
          <a:p>
            <a:endParaRPr lang="pt-BR" sz="2000" b="1" i="0" u="none" strike="noStrike" baseline="0">
              <a:solidFill>
                <a:srgbClr val="3C3CFA"/>
              </a:solidFill>
              <a:latin typeface="Poppins" panose="00000500000000000000" pitchFamily="2" charset="0"/>
            </a:endParaRPr>
          </a:p>
          <a:p>
            <a:r>
              <a:rPr lang="pt-BR" sz="1200" b="0" i="0" u="none" strike="noStrike" baseline="0">
                <a:solidFill>
                  <a:srgbClr val="004AAC"/>
                </a:solidFill>
                <a:latin typeface="Arimo"/>
              </a:rPr>
              <a:t>https://www.gov.br/mds/pt-br/acoes-e-programas/bolsa-familia/informes </a:t>
            </a:r>
          </a:p>
          <a:p>
            <a:endParaRPr lang="pt-BR" sz="1200">
              <a:solidFill>
                <a:srgbClr val="004AAC"/>
              </a:solidFill>
              <a:latin typeface="Arimo"/>
            </a:endParaRPr>
          </a:p>
          <a:p>
            <a:r>
              <a:rPr lang="pt-BR" sz="2400" b="1" i="0" u="none" strike="noStrike" baseline="0">
                <a:solidFill>
                  <a:srgbClr val="3C3CFA"/>
                </a:solidFill>
                <a:latin typeface="Poppins" panose="00000500000000000000" pitchFamily="2" charset="0"/>
              </a:rPr>
              <a:t>Cartilha Bolsa Família </a:t>
            </a:r>
          </a:p>
          <a:p>
            <a:endParaRPr lang="pt-BR" sz="2000" b="1" i="0" u="none" strike="noStrike" baseline="0">
              <a:solidFill>
                <a:srgbClr val="3C3CFA"/>
              </a:solidFill>
              <a:latin typeface="Poppins" panose="00000500000000000000" pitchFamily="2" charset="0"/>
            </a:endParaRPr>
          </a:p>
          <a:p>
            <a:r>
              <a:rPr lang="pt-BR" sz="1200" b="0" i="0" u="none" strike="noStrike" baseline="0">
                <a:solidFill>
                  <a:srgbClr val="004AAC"/>
                </a:solidFill>
                <a:latin typeface="Arimo"/>
              </a:rPr>
              <a:t>https://www.gov.br/planalto/pt-br/acompanhe-o-planalto/noticias/2023/03/tem-duvidas-sobre-o-bolsa-familia-confira-perguntas-e-respostassobre-o-programa/cartilha_bolsa_familia.pdf </a:t>
            </a:r>
          </a:p>
          <a:p>
            <a:endParaRPr lang="pt-BR" sz="1200" b="0" i="0" u="none" strike="noStrike" baseline="0">
              <a:solidFill>
                <a:srgbClr val="004AAC"/>
              </a:solidFill>
              <a:latin typeface="Arimo"/>
            </a:endParaRPr>
          </a:p>
          <a:p>
            <a:r>
              <a:rPr lang="pt-BR" sz="2400" b="1" i="0" u="none" strike="noStrike" baseline="0">
                <a:solidFill>
                  <a:srgbClr val="3C3CFA"/>
                </a:solidFill>
                <a:latin typeface="Poppins" panose="00000500000000000000" pitchFamily="2" charset="0"/>
              </a:rPr>
              <a:t>Chat - Ministério do Desenvolvimento Social</a:t>
            </a:r>
          </a:p>
          <a:p>
            <a:endParaRPr lang="pt-BR" sz="1600" b="1" i="0" u="none" strike="noStrike" baseline="0">
              <a:solidFill>
                <a:srgbClr val="3C3CFA"/>
              </a:solidFill>
              <a:latin typeface="Poppins" panose="00000500000000000000" pitchFamily="2" charset="0"/>
            </a:endParaRPr>
          </a:p>
          <a:p>
            <a:r>
              <a:rPr lang="pt-BR" sz="2400" b="1" i="0" u="none" strike="noStrike" baseline="0">
                <a:solidFill>
                  <a:srgbClr val="3C3CFA"/>
                </a:solidFill>
                <a:latin typeface="Poppins" panose="00000500000000000000" pitchFamily="2" charset="0"/>
              </a:rPr>
              <a:t> </a:t>
            </a:r>
            <a:r>
              <a:rPr lang="pt-BR" sz="1200" b="0" i="0" u="none" strike="noStrike" baseline="0">
                <a:solidFill>
                  <a:srgbClr val="004AAC"/>
                </a:solidFill>
                <a:latin typeface="Arimo"/>
              </a:rPr>
              <a:t>https://falemds.centralit.com.br/atendimento/chatmds/index.html </a:t>
            </a:r>
            <a:r>
              <a:rPr lang="pt-BR" sz="1200" b="0" i="0" u="none" strike="noStrike" baseline="0">
                <a:solidFill>
                  <a:srgbClr val="000000"/>
                </a:solidFill>
                <a:latin typeface="Poppins" panose="00000500000000000000" pitchFamily="2" charset="0"/>
              </a:rPr>
              <a:t>O gestor e o indicado podem responder por </a:t>
            </a:r>
            <a:r>
              <a:rPr lang="pt-BR" sz="1200" b="1" i="0" u="none" strike="noStrike" baseline="0">
                <a:solidFill>
                  <a:srgbClr val="000000"/>
                </a:solidFill>
                <a:latin typeface="Poppins" panose="00000500000000000000" pitchFamily="2" charset="0"/>
              </a:rPr>
              <a:t>improbidade administrativa</a:t>
            </a:r>
            <a:r>
              <a:rPr lang="pt-BR" sz="1200" b="0" i="0" u="none" strike="noStrike" baseline="0">
                <a:solidFill>
                  <a:srgbClr val="000000"/>
                </a:solidFill>
                <a:latin typeface="Poppins" panose="00000500000000000000" pitchFamily="2" charset="0"/>
              </a:rPr>
              <a:t>, em função do estudante ser advertido, ter seu benefício, suspenso, bloqueado ou mesmo cancelado de forma indevida. </a:t>
            </a:r>
          </a:p>
          <a:p>
            <a:endParaRPr lang="pt-BR" sz="1200" b="0" i="0" u="none" strike="noStrike" baseline="0">
              <a:solidFill>
                <a:srgbClr val="000000"/>
              </a:solidFill>
              <a:latin typeface="Poppins" panose="00000500000000000000" pitchFamily="2" charset="0"/>
            </a:endParaRPr>
          </a:p>
          <a:p>
            <a:r>
              <a:rPr lang="pt-BR" sz="2400" b="1" i="0" u="none" strike="noStrike" baseline="0">
                <a:solidFill>
                  <a:srgbClr val="3C3CFA"/>
                </a:solidFill>
                <a:latin typeface="Poppins" panose="00000500000000000000" pitchFamily="2" charset="0"/>
              </a:rPr>
              <a:t>Quais as consequências do não acompanhamento e/ou preenchimento do Sistema Presença pelo gestor da unidade?</a:t>
            </a:r>
          </a:p>
          <a:p>
            <a:endParaRPr lang="pt-BR" sz="2000" b="1" i="0" u="none" strike="noStrike" baseline="0">
              <a:solidFill>
                <a:srgbClr val="3C3CFA"/>
              </a:solidFill>
              <a:latin typeface="Poppins" panose="00000500000000000000" pitchFamily="2" charset="0"/>
            </a:endParaRPr>
          </a:p>
          <a:p>
            <a:r>
              <a:rPr lang="pt-BR" sz="2400" b="1" i="0" u="none" strike="noStrike" baseline="0">
                <a:solidFill>
                  <a:srgbClr val="3C3CFA"/>
                </a:solidFill>
                <a:latin typeface="Poppins" panose="00000500000000000000" pitchFamily="2" charset="0"/>
              </a:rPr>
              <a:t> </a:t>
            </a:r>
            <a:r>
              <a:rPr lang="pt-BR" sz="1200" b="0" i="0" u="none" strike="noStrike" baseline="0">
                <a:solidFill>
                  <a:srgbClr val="004AAC"/>
                </a:solidFill>
                <a:latin typeface="Arimo"/>
              </a:rPr>
              <a:t>https://mid-educacao.curitiba.pr.gov.br/2022/4/pdf/00340311.pdf https://www.planalto.gov.br/ccivil_03/leis/l8429.htm </a:t>
            </a:r>
            <a:endParaRPr lang="pt-BR" sz="1200"/>
          </a:p>
        </p:txBody>
      </p:sp>
    </p:spTree>
    <p:extLst>
      <p:ext uri="{BB962C8B-B14F-4D97-AF65-F5344CB8AC3E}">
        <p14:creationId xmlns:p14="http://schemas.microsoft.com/office/powerpoint/2010/main" val="12966802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IVO DOS SANTOS CARVALHO</dc:creator>
  <cp:revision>1</cp:revision>
  <dcterms:created xsi:type="dcterms:W3CDTF">2026-04-02T17:15:23Z</dcterms:created>
  <dcterms:modified xsi:type="dcterms:W3CDTF">2026-04-10T12:47:30Z</dcterms:modified>
</cp:coreProperties>
</file>